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</p:sldMasterIdLst>
  <p:notesMasterIdLst>
    <p:notesMasterId r:id="rId13"/>
  </p:notesMasterIdLst>
  <p:sldIdLst>
    <p:sldId id="3825" r:id="rId5"/>
    <p:sldId id="3826" r:id="rId6"/>
    <p:sldId id="3829" r:id="rId7"/>
    <p:sldId id="3830" r:id="rId8"/>
    <p:sldId id="3831" r:id="rId9"/>
    <p:sldId id="3832" r:id="rId10"/>
    <p:sldId id="3792" r:id="rId11"/>
    <p:sldId id="382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orient="horz" pos="3408" userDrawn="1">
          <p15:clr>
            <a:srgbClr val="A4A3A4"/>
          </p15:clr>
        </p15:guide>
        <p15:guide id="3" pos="6936" userDrawn="1">
          <p15:clr>
            <a:srgbClr val="A4A3A4"/>
          </p15:clr>
        </p15:guide>
        <p15:guide id="4" pos="74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1200"/>
        <p:guide orient="horz" pos="3408"/>
        <p:guide pos="6936"/>
        <p:guide pos="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BA811-8917-4F1D-B22F-E96045BFA4E0}" type="datetimeFigureOut">
              <a:rPr lang="en-US" smtClean="0"/>
              <a:t>5/14/2021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C6A29-4676-420C-BBE3-ACC2B80F6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9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3">
            <a:extLst>
              <a:ext uri="{FF2B5EF4-FFF2-40B4-BE49-F238E27FC236}">
                <a16:creationId xmlns:a16="http://schemas.microsoft.com/office/drawing/2014/main" id="{FCE00AC6-1AA1-42D9-83DD-4C308C3F9322}"/>
              </a:ext>
            </a:extLst>
          </p:cNvPr>
          <p:cNvSpPr/>
          <p:nvPr userDrawn="1"/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19A315-F756-49EC-8181-0EC3F0A37B09}"/>
              </a:ext>
            </a:extLst>
          </p:cNvPr>
          <p:cNvCxnSpPr>
            <a:cxnSpLocks/>
          </p:cNvCxnSpPr>
          <p:nvPr userDrawn="1"/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60F3E26-F530-48F5-983F-9DCFF41D4F39}"/>
              </a:ext>
            </a:extLst>
          </p:cNvPr>
          <p:cNvSpPr/>
          <p:nvPr userDrawn="1"/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C97701E-DAF9-4174-AA91-DA203CD27D6A}"/>
              </a:ext>
            </a:extLst>
          </p:cNvPr>
          <p:cNvSpPr/>
          <p:nvPr userDrawn="1"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F765374-1A4B-41DC-9E75-A95A6C655328}"/>
              </a:ext>
            </a:extLst>
          </p:cNvPr>
          <p:cNvSpPr/>
          <p:nvPr userDrawn="1"/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618DB8E-B14E-42E2-B454-6F4F36A8A9D9}"/>
              </a:ext>
            </a:extLst>
          </p:cNvPr>
          <p:cNvSpPr/>
          <p:nvPr userDrawn="1"/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97666F55-03F1-4D18-9653-0F360E127A7E}"/>
              </a:ext>
            </a:extLst>
          </p:cNvPr>
          <p:cNvSpPr/>
          <p:nvPr userDrawn="1"/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208" y="2743200"/>
            <a:ext cx="6592824" cy="2386584"/>
          </a:xfrm>
        </p:spPr>
        <p:txBody>
          <a:bodyPr anchor="b"/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208" y="5221224"/>
            <a:ext cx="6592824" cy="996696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1041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5312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5312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CF5677B-E56F-4452-ADDC-DA0E20A955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65008" y="1681163"/>
            <a:ext cx="32918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865D9C09-AB3B-40EB-B1DA-9C6D7234345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65008" y="2505075"/>
            <a:ext cx="329184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27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medium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FAA9DFF3-1B49-48A9-BF8A-57DD7D07CF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901259" y="2727729"/>
            <a:ext cx="4290740" cy="4130271"/>
          </a:xfrm>
          <a:custGeom>
            <a:avLst/>
            <a:gdLst>
              <a:gd name="connsiteX0" fmla="*/ 2503809 w 4290740"/>
              <a:gd name="connsiteY0" fmla="*/ 0 h 4130271"/>
              <a:gd name="connsiteX1" fmla="*/ 4198398 w 4290740"/>
              <a:gd name="connsiteY1" fmla="*/ 660580 h 4130271"/>
              <a:gd name="connsiteX2" fmla="*/ 4290740 w 4290740"/>
              <a:gd name="connsiteY2" fmla="*/ 751285 h 4130271"/>
              <a:gd name="connsiteX3" fmla="*/ 4290740 w 4290740"/>
              <a:gd name="connsiteY3" fmla="*/ 4130271 h 4130271"/>
              <a:gd name="connsiteX4" fmla="*/ 604508 w 4290740"/>
              <a:gd name="connsiteY4" fmla="*/ 4130271 h 4130271"/>
              <a:gd name="connsiteX5" fmla="*/ 461940 w 4290740"/>
              <a:gd name="connsiteY5" fmla="*/ 3953232 h 4130271"/>
              <a:gd name="connsiteX6" fmla="*/ 0 w 4290740"/>
              <a:gd name="connsiteY6" fmla="*/ 2503809 h 4130271"/>
              <a:gd name="connsiteX7" fmla="*/ 2503809 w 4290740"/>
              <a:gd name="connsiteY7" fmla="*/ 0 h 41302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0740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0" y="751285"/>
                </a:lnTo>
                <a:lnTo>
                  <a:pt x="4290740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5CFEFC13-B998-4A6F-A7ED-411E266D28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61609" y="0"/>
            <a:ext cx="3519311" cy="3007909"/>
          </a:xfrm>
          <a:custGeom>
            <a:avLst/>
            <a:gdLst>
              <a:gd name="connsiteX0" fmla="*/ 519779 w 3519311"/>
              <a:gd name="connsiteY0" fmla="*/ 0 h 3007909"/>
              <a:gd name="connsiteX1" fmla="*/ 2999531 w 3519311"/>
              <a:gd name="connsiteY1" fmla="*/ 0 h 3007909"/>
              <a:gd name="connsiteX2" fmla="*/ 3003920 w 3519311"/>
              <a:gd name="connsiteY2" fmla="*/ 3989 h 3007909"/>
              <a:gd name="connsiteX3" fmla="*/ 3519311 w 3519311"/>
              <a:gd name="connsiteY3" fmla="*/ 1248253 h 3007909"/>
              <a:gd name="connsiteX4" fmla="*/ 1759655 w 3519311"/>
              <a:gd name="connsiteY4" fmla="*/ 3007909 h 3007909"/>
              <a:gd name="connsiteX5" fmla="*/ 9084 w 3519311"/>
              <a:gd name="connsiteY5" fmla="*/ 1428168 h 3007909"/>
              <a:gd name="connsiteX6" fmla="*/ 0 w 3519311"/>
              <a:gd name="connsiteY6" fmla="*/ 1248273 h 3007909"/>
              <a:gd name="connsiteX7" fmla="*/ 0 w 3519311"/>
              <a:gd name="connsiteY7" fmla="*/ 1248233 h 3007909"/>
              <a:gd name="connsiteX8" fmla="*/ 9084 w 3519311"/>
              <a:gd name="connsiteY8" fmla="*/ 1068339 h 3007909"/>
              <a:gd name="connsiteX9" fmla="*/ 515391 w 3519311"/>
              <a:gd name="connsiteY9" fmla="*/ 3989 h 3007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19311" h="3007909">
                <a:moveTo>
                  <a:pt x="519779" y="0"/>
                </a:moveTo>
                <a:lnTo>
                  <a:pt x="2999531" y="0"/>
                </a:lnTo>
                <a:lnTo>
                  <a:pt x="3003920" y="3989"/>
                </a:lnTo>
                <a:cubicBezTo>
                  <a:pt x="3322355" y="322424"/>
                  <a:pt x="3519311" y="762338"/>
                  <a:pt x="3519311" y="1248253"/>
                </a:cubicBezTo>
                <a:cubicBezTo>
                  <a:pt x="3519311" y="2220084"/>
                  <a:pt x="2731486" y="3007909"/>
                  <a:pt x="1759655" y="3007909"/>
                </a:cubicBezTo>
                <a:cubicBezTo>
                  <a:pt x="848565" y="3007909"/>
                  <a:pt x="99196" y="2315485"/>
                  <a:pt x="9084" y="1428168"/>
                </a:cubicBezTo>
                <a:lnTo>
                  <a:pt x="0" y="1248273"/>
                </a:lnTo>
                <a:lnTo>
                  <a:pt x="0" y="1248233"/>
                </a:lnTo>
                <a:lnTo>
                  <a:pt x="9084" y="1068339"/>
                </a:lnTo>
                <a:cubicBezTo>
                  <a:pt x="51137" y="654258"/>
                  <a:pt x="236761" y="282620"/>
                  <a:pt x="515391" y="3989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7BFFB5A-A05C-4B0C-905C-5884361304B2}"/>
              </a:ext>
            </a:extLst>
          </p:cNvPr>
          <p:cNvSpPr/>
          <p:nvPr userDrawn="1"/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F33AC6C-4807-4785-AE9F-84BFEEDA9F7E}"/>
              </a:ext>
            </a:extLst>
          </p:cNvPr>
          <p:cNvSpPr/>
          <p:nvPr userDrawn="1"/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65760"/>
            <a:ext cx="5120640" cy="13258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1828800"/>
            <a:ext cx="5093208" cy="4352544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/>
            </a:lvl2pPr>
            <a:lvl3pPr marL="457200">
              <a:defRPr/>
            </a:lvl3pPr>
            <a:lvl4pPr marL="685800"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4131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2642EAF0-DE94-4F90-82E3-6F316AA8353A}"/>
              </a:ext>
            </a:extLst>
          </p:cNvPr>
          <p:cNvSpPr/>
          <p:nvPr userDrawn="1"/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22D7888-22FA-4AA1-9BA4-CC61D6643D47}"/>
              </a:ext>
            </a:extLst>
          </p:cNvPr>
          <p:cNvSpPr/>
          <p:nvPr userDrawn="1"/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BB6E464-8999-4773-A1F2-E6CAA990E572}"/>
              </a:ext>
            </a:extLst>
          </p:cNvPr>
          <p:cNvSpPr/>
          <p:nvPr userDrawn="1"/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CE9CE183-B21E-41EB-A082-DF9C3AD659D5}"/>
              </a:ext>
            </a:extLst>
          </p:cNvPr>
          <p:cNvSpPr/>
          <p:nvPr userDrawn="1"/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EA14BE8-FDD0-4434-9C3E-BFF78C22D9E3}"/>
              </a:ext>
            </a:extLst>
          </p:cNvPr>
          <p:cNvSpPr/>
          <p:nvPr userDrawn="1"/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C76330B-4C5E-463F-921A-D91F1F1F6049}"/>
              </a:ext>
            </a:extLst>
          </p:cNvPr>
          <p:cNvSpPr/>
          <p:nvPr userDrawn="1"/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494E364-7EA8-4D92-915D-75D1A3A67C07}"/>
              </a:ext>
            </a:extLst>
          </p:cNvPr>
          <p:cNvSpPr/>
          <p:nvPr userDrawn="1"/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888" y="1234440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82496" y="6356350"/>
            <a:ext cx="1545336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9048" y="6356350"/>
            <a:ext cx="4114800" cy="365125"/>
          </a:xfrm>
        </p:spPr>
        <p:txBody>
          <a:bodyPr/>
          <a:lstStyle>
            <a:lvl1pPr algn="l">
              <a:defRPr>
                <a:latin typeface="+mn-lt"/>
              </a:defRPr>
            </a:lvl1pPr>
          </a:lstStyle>
          <a:p>
            <a:pPr algn="l"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06456" y="6356350"/>
            <a:ext cx="850392" cy="365125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976" y="2551176"/>
            <a:ext cx="4709160" cy="1755648"/>
          </a:xfrm>
        </p:spPr>
        <p:txBody>
          <a:bodyPr/>
          <a:lstStyle>
            <a:lvl1pPr marL="0" indent="0">
              <a:buNone/>
              <a:defRPr sz="2400"/>
            </a:lvl1pPr>
            <a:lvl2pPr marL="228600">
              <a:defRPr sz="1800"/>
            </a:lvl2pPr>
            <a:lvl3pPr marL="457200"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2677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46489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C9A1C714-6A0E-456D-A2E2-6288C0EA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35405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8628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4012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AFA665D7-34D0-4262-B345-9B1A1BA8DA17}"/>
              </a:ext>
            </a:extLst>
          </p:cNvPr>
          <p:cNvSpPr/>
          <p:nvPr userDrawn="1"/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39ECC553-79E5-4B14-89C9-4DAD2B1021B1}"/>
              </a:ext>
            </a:extLst>
          </p:cNvPr>
          <p:cNvSpPr/>
          <p:nvPr userDrawn="1"/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797934-7E2B-4F94-89C4-0279413FF821}"/>
              </a:ext>
            </a:extLst>
          </p:cNvPr>
          <p:cNvSpPr/>
          <p:nvPr userDrawn="1"/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432" y="1399032"/>
            <a:ext cx="3236976" cy="406908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8152" y="1527048"/>
            <a:ext cx="5111496" cy="3931920"/>
          </a:xfrm>
        </p:spPr>
        <p:txBody>
          <a:bodyPr anchor="ctr"/>
          <a:lstStyle>
            <a:lvl1pPr marL="0" indent="0">
              <a:buNone/>
              <a:defRPr/>
            </a:lvl1pPr>
            <a:lvl2pPr marL="228600">
              <a:defRPr/>
            </a:lvl2pPr>
            <a:lvl3pPr marL="457200">
              <a:defRPr/>
            </a:lvl3pPr>
            <a:lvl4pPr>
              <a:buNone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94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small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5A614E3F-4FB2-4152-A59C-941C908D7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00479" y="1150210"/>
            <a:ext cx="2207046" cy="2204178"/>
          </a:xfrm>
          <a:custGeom>
            <a:avLst/>
            <a:gdLst>
              <a:gd name="connsiteX0" fmla="*/ 1098749 w 2207046"/>
              <a:gd name="connsiteY0" fmla="*/ 0 h 2204178"/>
              <a:gd name="connsiteX1" fmla="*/ 2201707 w 2207046"/>
              <a:gd name="connsiteY1" fmla="*/ 995326 h 2204178"/>
              <a:gd name="connsiteX2" fmla="*/ 2207046 w 2207046"/>
              <a:gd name="connsiteY2" fmla="*/ 1101058 h 2204178"/>
              <a:gd name="connsiteX3" fmla="*/ 2207046 w 2207046"/>
              <a:gd name="connsiteY3" fmla="*/ 1116306 h 2204178"/>
              <a:gd name="connsiteX4" fmla="*/ 2201707 w 2207046"/>
              <a:gd name="connsiteY4" fmla="*/ 1222039 h 2204178"/>
              <a:gd name="connsiteX5" fmla="*/ 1322187 w 2207046"/>
              <a:gd name="connsiteY5" fmla="*/ 2194840 h 2204178"/>
              <a:gd name="connsiteX6" fmla="*/ 1260999 w 2207046"/>
              <a:gd name="connsiteY6" fmla="*/ 2204178 h 2204178"/>
              <a:gd name="connsiteX7" fmla="*/ 936500 w 2207046"/>
              <a:gd name="connsiteY7" fmla="*/ 2204178 h 2204178"/>
              <a:gd name="connsiteX8" fmla="*/ 875311 w 2207046"/>
              <a:gd name="connsiteY8" fmla="*/ 2194840 h 2204178"/>
              <a:gd name="connsiteX9" fmla="*/ 12592 w 2207046"/>
              <a:gd name="connsiteY9" fmla="*/ 1332120 h 2204178"/>
              <a:gd name="connsiteX10" fmla="*/ 0 w 2207046"/>
              <a:gd name="connsiteY10" fmla="*/ 1249617 h 2204178"/>
              <a:gd name="connsiteX11" fmla="*/ 0 w 2207046"/>
              <a:gd name="connsiteY11" fmla="*/ 967747 h 2204178"/>
              <a:gd name="connsiteX12" fmla="*/ 12592 w 2207046"/>
              <a:gd name="connsiteY12" fmla="*/ 885244 h 2204178"/>
              <a:gd name="connsiteX13" fmla="*/ 1098749 w 2207046"/>
              <a:gd name="connsiteY13" fmla="*/ 0 h 220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07046" h="2204178">
                <a:moveTo>
                  <a:pt x="1098749" y="0"/>
                </a:moveTo>
                <a:cubicBezTo>
                  <a:pt x="1672788" y="0"/>
                  <a:pt x="2144931" y="436266"/>
                  <a:pt x="2201707" y="995326"/>
                </a:cubicBezTo>
                <a:lnTo>
                  <a:pt x="2207046" y="1101058"/>
                </a:lnTo>
                <a:lnTo>
                  <a:pt x="2207046" y="1116306"/>
                </a:lnTo>
                <a:lnTo>
                  <a:pt x="2201707" y="1222039"/>
                </a:lnTo>
                <a:cubicBezTo>
                  <a:pt x="2152501" y="1706557"/>
                  <a:pt x="1791308" y="2098844"/>
                  <a:pt x="1322187" y="2194840"/>
                </a:cubicBezTo>
                <a:lnTo>
                  <a:pt x="1260999" y="2204178"/>
                </a:lnTo>
                <a:lnTo>
                  <a:pt x="936500" y="2204178"/>
                </a:lnTo>
                <a:lnTo>
                  <a:pt x="875311" y="2194840"/>
                </a:lnTo>
                <a:cubicBezTo>
                  <a:pt x="442276" y="2106228"/>
                  <a:pt x="101204" y="1765156"/>
                  <a:pt x="12592" y="1332120"/>
                </a:cubicBezTo>
                <a:lnTo>
                  <a:pt x="0" y="1249617"/>
                </a:lnTo>
                <a:lnTo>
                  <a:pt x="0" y="967747"/>
                </a:lnTo>
                <a:lnTo>
                  <a:pt x="12592" y="885244"/>
                </a:lnTo>
                <a:cubicBezTo>
                  <a:pt x="115972" y="380036"/>
                  <a:pt x="562980" y="0"/>
                  <a:pt x="1098749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8A1F486A-F545-4642-B1CB-5356704413D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444632" y="2579683"/>
            <a:ext cx="3096807" cy="3096807"/>
          </a:xfrm>
          <a:custGeom>
            <a:avLst/>
            <a:gdLst>
              <a:gd name="connsiteX0" fmla="*/ 1548404 w 3096807"/>
              <a:gd name="connsiteY0" fmla="*/ 0 h 3096807"/>
              <a:gd name="connsiteX1" fmla="*/ 3096807 w 3096807"/>
              <a:gd name="connsiteY1" fmla="*/ 1548404 h 3096807"/>
              <a:gd name="connsiteX2" fmla="*/ 1548404 w 3096807"/>
              <a:gd name="connsiteY2" fmla="*/ 3096807 h 3096807"/>
              <a:gd name="connsiteX3" fmla="*/ 0 w 3096807"/>
              <a:gd name="connsiteY3" fmla="*/ 1548404 h 3096807"/>
              <a:gd name="connsiteX4" fmla="*/ 1548404 w 3096807"/>
              <a:gd name="connsiteY4" fmla="*/ 0 h 3096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6807" h="3096807">
                <a:moveTo>
                  <a:pt x="1548404" y="0"/>
                </a:moveTo>
                <a:cubicBezTo>
                  <a:pt x="2403564" y="0"/>
                  <a:pt x="3096807" y="693243"/>
                  <a:pt x="3096807" y="1548404"/>
                </a:cubicBezTo>
                <a:cubicBezTo>
                  <a:pt x="3096807" y="2403564"/>
                  <a:pt x="2403564" y="3096807"/>
                  <a:pt x="1548404" y="3096807"/>
                </a:cubicBezTo>
                <a:cubicBezTo>
                  <a:pt x="693243" y="3096807"/>
                  <a:pt x="0" y="2403564"/>
                  <a:pt x="0" y="1548404"/>
                </a:cubicBezTo>
                <a:cubicBezTo>
                  <a:pt x="0" y="693243"/>
                  <a:pt x="693243" y="0"/>
                  <a:pt x="1548404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4"/>
            <a:ext cx="5806440" cy="13258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496" y="1825625"/>
            <a:ext cx="5806440" cy="435254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400"/>
            </a:lvl1pPr>
            <a:lvl2pPr marL="228600">
              <a:lnSpc>
                <a:spcPct val="110000"/>
              </a:lnSpc>
              <a:defRPr sz="2000"/>
            </a:lvl2pPr>
            <a:lvl3pPr marL="457200">
              <a:lnSpc>
                <a:spcPct val="110000"/>
              </a:lnSpc>
              <a:defRPr sz="1800"/>
            </a:lvl3pPr>
            <a:lvl4pPr marL="685800">
              <a:lnSpc>
                <a:spcPct val="110000"/>
              </a:lnSpc>
              <a:defRPr sz="1600"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E8E71C73-7BAD-4838-88C1-42E045A9D179}"/>
              </a:ext>
            </a:extLst>
          </p:cNvPr>
          <p:cNvSpPr/>
          <p:nvPr userDrawn="1"/>
        </p:nvSpPr>
        <p:spPr>
          <a:xfrm>
            <a:off x="10249620" y="1555068"/>
            <a:ext cx="819303" cy="79707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560922-5803-412D-880B-065E75DCBC0A}"/>
              </a:ext>
            </a:extLst>
          </p:cNvPr>
          <p:cNvSpPr/>
          <p:nvPr userDrawn="1"/>
        </p:nvSpPr>
        <p:spPr>
          <a:xfrm>
            <a:off x="7590089" y="4034393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83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200EACD1-D216-4037-8AFF-80CF273586DF}"/>
              </a:ext>
            </a:extLst>
          </p:cNvPr>
          <p:cNvSpPr/>
          <p:nvPr userDrawn="1"/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F941DE04-3FEA-4A57-B200-F9F6A765C792}"/>
              </a:ext>
            </a:extLst>
          </p:cNvPr>
          <p:cNvSpPr/>
          <p:nvPr userDrawn="1"/>
        </p:nvSpPr>
        <p:spPr>
          <a:xfrm rot="9222429" flipV="1">
            <a:off x="2494119" y="-28502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65C7B4-4152-4548-A771-EB148A028FDB}"/>
              </a:ext>
            </a:extLst>
          </p:cNvPr>
          <p:cNvSpPr/>
          <p:nvPr userDrawn="1"/>
        </p:nvSpPr>
        <p:spPr>
          <a:xfrm>
            <a:off x="8165417" y="5241988"/>
            <a:ext cx="759403" cy="738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72" y="1380744"/>
            <a:ext cx="5559552" cy="2514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9272" y="4078224"/>
            <a:ext cx="5559552" cy="153619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7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11096"/>
            <a:ext cx="98298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508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53B078-30BA-4AB9-A020-EE8D9404B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1096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89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 with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3E3FD7E-C80A-4707-A8E9-4134DF91F3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58000"/>
          </a:xfrm>
        </p:spPr>
        <p:txBody>
          <a:bodyPr/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10EC23F5-CD2E-4207-A4E6-73BDFF74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1500" y="370600"/>
            <a:ext cx="5923842" cy="5923842"/>
          </a:xfrm>
          <a:custGeom>
            <a:avLst/>
            <a:gdLst>
              <a:gd name="connsiteX0" fmla="*/ 2961921 w 5923842"/>
              <a:gd name="connsiteY0" fmla="*/ 0 h 5923842"/>
              <a:gd name="connsiteX1" fmla="*/ 5923842 w 5923842"/>
              <a:gd name="connsiteY1" fmla="*/ 2961921 h 5923842"/>
              <a:gd name="connsiteX2" fmla="*/ 2961921 w 5923842"/>
              <a:gd name="connsiteY2" fmla="*/ 5923842 h 5923842"/>
              <a:gd name="connsiteX3" fmla="*/ 0 w 5923842"/>
              <a:gd name="connsiteY3" fmla="*/ 2961921 h 5923842"/>
              <a:gd name="connsiteX4" fmla="*/ 2961921 w 5923842"/>
              <a:gd name="connsiteY4" fmla="*/ 0 h 5923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23842" h="5923842">
                <a:moveTo>
                  <a:pt x="2961921" y="0"/>
                </a:moveTo>
                <a:cubicBezTo>
                  <a:pt x="4597745" y="0"/>
                  <a:pt x="5923842" y="1326097"/>
                  <a:pt x="5923842" y="2961921"/>
                </a:cubicBezTo>
                <a:cubicBezTo>
                  <a:pt x="5923842" y="4597745"/>
                  <a:pt x="4597745" y="5923842"/>
                  <a:pt x="2961921" y="5923842"/>
                </a:cubicBezTo>
                <a:cubicBezTo>
                  <a:pt x="1326097" y="5923842"/>
                  <a:pt x="0" y="4597745"/>
                  <a:pt x="0" y="2961921"/>
                </a:cubicBezTo>
                <a:cubicBezTo>
                  <a:pt x="0" y="1326097"/>
                  <a:pt x="1326097" y="0"/>
                  <a:pt x="2961921" y="0"/>
                </a:cubicBezTo>
                <a:close/>
              </a:path>
            </a:pathLst>
          </a:custGeom>
          <a:solidFill>
            <a:schemeClr val="bg1">
              <a:alpha val="95000"/>
            </a:schemeClr>
          </a:solidFill>
        </p:spPr>
        <p:txBody>
          <a:bodyPr wrap="square" lIns="457200" rIns="457200" bIns="2331720" anchor="b" anchorCtr="0">
            <a:noAutofit/>
          </a:bodyPr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75304" y="4379976"/>
            <a:ext cx="5038344" cy="7132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B76FE53-FB67-4871-8485-71BAAFD7D1B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9/3/20XX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AD26FED4-1CE2-444B-A77E-EB3CB505AF1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8FD25AA-10CC-48D8-9577-257871107B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2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90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9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6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71" r:id="rId4"/>
    <p:sldLayoutId id="2147483770" r:id="rId5"/>
    <p:sldLayoutId id="2147483774" r:id="rId6"/>
    <p:sldLayoutId id="2147483783" r:id="rId7"/>
    <p:sldLayoutId id="2147483772" r:id="rId8"/>
    <p:sldLayoutId id="2147483773" r:id="rId9"/>
    <p:sldLayoutId id="2147483785" r:id="rId10"/>
    <p:sldLayoutId id="2147483786" r:id="rId11"/>
    <p:sldLayoutId id="2147483787" r:id="rId12"/>
    <p:sldLayoutId id="2147483775" r:id="rId13"/>
    <p:sldLayoutId id="2147483788" r:id="rId14"/>
    <p:sldLayoutId id="2147483776" r:id="rId15"/>
    <p:sldLayoutId id="2147483777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08836-40C5-46C2-81BA-21AA271769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FREE TEST DATA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CC4EC4-809C-4FD2-AA20-009F08590D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PPT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962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C6A4CCF-8FCB-4945-8FD5-B4D2ED172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dirty="0"/>
              <a:t>FREE TEST DATA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C3FD2-AF88-4EF1-AFB7-5D31BD5AA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en-US" i="0" dirty="0">
                <a:effectLst/>
                <a:latin typeface="Open Sans" panose="020B0606030504020204" pitchFamily="34" charset="0"/>
              </a:rPr>
              <a:t>Lorem ipsum dolor sit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amet</a:t>
            </a:r>
            <a:r>
              <a:rPr lang="en-US" i="0" dirty="0">
                <a:effectLst/>
                <a:latin typeface="Open Sans" panose="020B0606030504020204" pitchFamily="34" charset="0"/>
              </a:rPr>
              <a:t>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consectetur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adipiscing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elit</a:t>
            </a:r>
            <a:r>
              <a:rPr lang="en-US" i="0" dirty="0">
                <a:effectLst/>
                <a:latin typeface="Open Sans" panose="020B0606030504020204" pitchFamily="34" charset="0"/>
              </a:rPr>
              <a:t>. Donec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iaculis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elit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nec</a:t>
            </a:r>
            <a:r>
              <a:rPr lang="en-US" i="0" dirty="0">
                <a:effectLst/>
                <a:latin typeface="Open Sans" panose="020B0606030504020204" pitchFamily="34" charset="0"/>
              </a:rPr>
              <a:t> ante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eleifend</a:t>
            </a:r>
            <a:r>
              <a:rPr lang="en-US" i="0" dirty="0">
                <a:effectLst/>
                <a:latin typeface="Open Sans" panose="020B0606030504020204" pitchFamily="34" charset="0"/>
              </a:rPr>
              <a:t>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eget</a:t>
            </a:r>
            <a:r>
              <a:rPr lang="en-US" i="0" dirty="0">
                <a:effectLst/>
                <a:latin typeface="Open Sans" panose="020B0606030504020204" pitchFamily="34" charset="0"/>
              </a:rPr>
              <a:t> cursus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tortor</a:t>
            </a:r>
            <a:r>
              <a:rPr lang="en-US" i="0" dirty="0">
                <a:effectLst/>
                <a:latin typeface="Open Sans" panose="020B0606030504020204" pitchFamily="34" charset="0"/>
              </a:rPr>
              <a:t> auctor. Integer at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ultrices</a:t>
            </a:r>
            <a:r>
              <a:rPr lang="en-US" i="0" dirty="0">
                <a:effectLst/>
                <a:latin typeface="Open Sans" panose="020B0606030504020204" pitchFamily="34" charset="0"/>
              </a:rPr>
              <a:t> lorem,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eget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bibendum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turpis</a:t>
            </a:r>
            <a:r>
              <a:rPr lang="en-US" i="0" dirty="0">
                <a:effectLst/>
                <a:latin typeface="Open Sans" panose="020B0606030504020204" pitchFamily="34" charset="0"/>
              </a:rPr>
              <a:t>.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Praesent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lacus</a:t>
            </a:r>
            <a:r>
              <a:rPr lang="en-US" i="0" dirty="0">
                <a:effectLst/>
                <a:latin typeface="Open Sans" panose="020B0606030504020204" pitchFamily="34" charset="0"/>
              </a:rPr>
              <a:t>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sapien</a:t>
            </a:r>
            <a:r>
              <a:rPr lang="en-US" i="0" dirty="0">
                <a:effectLst/>
                <a:latin typeface="Open Sans" panose="020B0606030504020204" pitchFamily="34" charset="0"/>
              </a:rPr>
              <a:t>, </a:t>
            </a:r>
            <a:r>
              <a:rPr lang="en-US" i="0" dirty="0" err="1">
                <a:effectLst/>
                <a:latin typeface="Open Sans" panose="020B0606030504020204" pitchFamily="34" charset="0"/>
              </a:rPr>
              <a:t>ullamcorper</a:t>
            </a:r>
            <a:r>
              <a:rPr lang="en-US" dirty="0"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Block Arc 26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8B647-084C-492D-A242-148BEA5B68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1" y="6356350"/>
            <a:ext cx="1706216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2B84E-2163-44C1-99D0-6F162AEA8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7338" y="6356350"/>
            <a:ext cx="3669352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TEST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B1A36-2D6E-4392-AAA4-996FFE03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80104" y="6356350"/>
            <a:ext cx="1573696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6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C7213-4D87-4654-8ABC-AFB9D4D12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TEST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17FF0-EFF9-4C33-A2E8-F1EC29306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nisl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ante,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iaculis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scelerisque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leo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Nunc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fringilla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tempus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posuere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Vivamus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blandit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dignissim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ante,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sollicitudin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lorem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hendrerit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Interdum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malesuada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fames ac ante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primis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faucibus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Nunc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bibendum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blandit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auctor, tempus et mi. Vestibulum ligula nisi,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feugiat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posuere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eget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convallis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interdum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Donec non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blandit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dui. In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viverra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metus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Cras cursus,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iaculis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lacus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imperdiet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nisl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mattis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ornare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magna. Vestibulum cursus ex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urna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volutpat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et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eleifend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cursus. Cras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iaculis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D2928-1727-4ECA-A25A-4B11FF334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88488-792D-49FA-A605-611421422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FREE TEST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EFC2E-425E-4DFB-AADF-81E966E0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6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D92B8-BC4C-411A-A833-D0355A977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TEST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67D0F-53A6-4394-AE8B-B61844781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Vestibulum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sollicitudin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leo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vitae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fringilla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orci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blandit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Vestibulum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sapien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mattis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imperdiet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eros.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dapibus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condimentum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hendrerit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turpis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hendrerit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dui sed,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dignissim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sollicitudin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lorem.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eleifend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luctus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mauris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rhoncus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accumsan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Nam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ornare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porta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sodales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Nunc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euismod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ligula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rhoncus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sodales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tortor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mauris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feugiat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efficitur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dolor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Nam cursus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sollicitudin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justo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vehicula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Etiam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tortor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tortor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efficitur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bibendum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vitae,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interdum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eleifend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justo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190BE-5146-48B3-A2C8-C3FE3B2A1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C1153-5E4E-46FF-9D00-768B8AABA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FREE TEST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45F50-7777-47F3-8950-2001AA389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1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0EF2B-5A9A-4F17-8EBF-80A97E2F9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TEST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AE3FB-8BD0-4855-9A64-41B3978B8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orci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egestas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luctus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pretium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turpis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feugiat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ultrices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Nunc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eget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sed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dapibus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Praesent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volutpat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tristique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Curabitur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dapibus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Sed ac dui ac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volutpat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nisl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Nunc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nibh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varius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 ligula 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dignissim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tempus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tellus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mi ipsum,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placerat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ac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porttitor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et,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luctus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lacus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Fusce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sollicitudin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gravida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tellus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lacinia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iaculis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nec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purus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finibus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mattis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vel vitae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urna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Mauris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arcu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sit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justo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lacinia, 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rhoncus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Sed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tincidunt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vulputate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risus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sed auctor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nisl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laoreet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vel.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molestie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turpis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quis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ex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tristique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ullamcorper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Cras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efficitur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nisl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fringilla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condimentum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nisi.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47EB8-8A24-43AD-94FC-683B7C126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9ADFA-D74C-4EC7-A202-A4971A76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FREE TEST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DDD13-4874-435E-A054-04E574359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1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FA5E6-DD52-4B2F-8D99-9E0BA3A5C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TEST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0EC68-4A26-494F-9CFC-D6DE8BC56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 ipsum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tortor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fringilla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eget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cursus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posuere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sem.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Suspendisse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cursus nisi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purus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lacinia, vel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luctus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odio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dapibus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dictum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congue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Nullam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scelerisque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mi at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rhoncus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pellentesque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9814F-D94C-48A1-967A-086C8F507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FTD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2C6E-054D-45F2-BAB4-BC112A6C0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FREE TEST DATA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D6300-5F0A-47BC-B6A4-890E4B73A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B855D-E9CC-4FF8-AD85-6CDC7B89A0D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386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8260B10-25FE-445D-A9FD-06B618F1B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9863"/>
            <a:ext cx="10515600" cy="100459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Table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CC90B11-F535-4D7C-84A3-2CF98B9D59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FTD</a:t>
            </a: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34CB8358-5219-419E-B50C-A279EA3E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FREE TEST DATA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A5B9DFF-1E65-43C9-B2DE-90CD91DF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76B855D-E9CC-4FF8-AD85-6CDC7B89A0DE}" type="slidenum"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FE03FD29-2ABD-4741-B4AC-4F72BFB14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656230"/>
              </p:ext>
            </p:extLst>
          </p:nvPr>
        </p:nvGraphicFramePr>
        <p:xfrm>
          <a:off x="838200" y="2408152"/>
          <a:ext cx="10515603" cy="3136860"/>
        </p:xfrm>
        <a:graphic>
          <a:graphicData uri="http://schemas.openxmlformats.org/drawingml/2006/table">
            <a:tbl>
              <a:tblPr firstRow="1">
                <a:tableStyleId>{21E4AEA4-8DFA-4A89-87EB-49C32662AFE0}</a:tableStyleId>
              </a:tblPr>
              <a:tblGrid>
                <a:gridCol w="1580311">
                  <a:extLst>
                    <a:ext uri="{9D8B030D-6E8A-4147-A177-3AD203B41FA5}">
                      <a16:colId xmlns:a16="http://schemas.microsoft.com/office/drawing/2014/main" val="1477709579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545702570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871754480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866959667"/>
                    </a:ext>
                  </a:extLst>
                </a:gridCol>
                <a:gridCol w="2233823">
                  <a:extLst>
                    <a:ext uri="{9D8B030D-6E8A-4147-A177-3AD203B41FA5}">
                      <a16:colId xmlns:a16="http://schemas.microsoft.com/office/drawing/2014/main" val="3252636882"/>
                    </a:ext>
                  </a:extLst>
                </a:gridCol>
              </a:tblGrid>
              <a:tr h="627372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 marL="142584" marR="142584" marT="71292" marB="71292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Category 1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Category 2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Category 3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Category 4</a:t>
                      </a:r>
                    </a:p>
                  </a:txBody>
                  <a:tcPr marL="142584" marR="142584" marT="71292" marB="71292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748401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1 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4.5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2.3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1.7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5</a:t>
                      </a:r>
                    </a:p>
                  </a:txBody>
                  <a:tcPr marL="142584" marR="142584" marT="71292" marB="71292" anchor="ctr">
                    <a:lnT w="38100" cmpd="sng">
                      <a:noFill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0960907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2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3.2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5.1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4.4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3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47774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3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2.1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1.7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2.5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2.8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452785"/>
                  </a:ext>
                </a:extLst>
              </a:tr>
              <a:tr h="627372">
                <a:tc>
                  <a:txBody>
                    <a:bodyPr/>
                    <a:lstStyle/>
                    <a:p>
                      <a:r>
                        <a:rPr lang="en-US" sz="2800"/>
                        <a:t>Item 4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4.5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2.2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1.7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7</a:t>
                      </a:r>
                    </a:p>
                  </a:txBody>
                  <a:tcPr marL="142584" marR="142584" marT="71292" marB="71292" anchor="ctr"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479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95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4" name="Rectangle 113">
            <a:extLst>
              <a:ext uri="{FF2B5EF4-FFF2-40B4-BE49-F238E27FC236}">
                <a16:creationId xmlns:a16="http://schemas.microsoft.com/office/drawing/2014/main" id="{8ECBFEF8-9038-4E5E-A5F1-E4DC23035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Arc 115">
            <a:extLst>
              <a:ext uri="{FF2B5EF4-FFF2-40B4-BE49-F238E27FC236}">
                <a16:creationId xmlns:a16="http://schemas.microsoft.com/office/drawing/2014/main" id="{F37E8EB2-7BE0-4F3D-921C-F4E9C2C14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8958979" y="368138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E77AE46B-A945-4A7E-9911-903176079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969" y="5694291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64FBD-C429-4C64-BE24-DA806F9728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09224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FTD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C46C52-DFAB-4F2B-AD36-D23C2D2A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>
                <a:solidFill>
                  <a:srgbClr val="FFFFFF"/>
                </a:solidFill>
              </a:rPr>
              <a:t>FREE TEST DATA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7726E-CB03-4756-856F-4069BB337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63711" y="6356350"/>
            <a:ext cx="226011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D76B855D-E9CC-4FF8-AD85-6CDC7B89A0DE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2DBE7500-0D5B-43E2-BC3A-09886E633C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687" y="228600"/>
            <a:ext cx="6961578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992597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13533D-8C39-401E-8B75-B1AEEEC56B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DEF148-1770-458F-8F5B-C3D0A278AA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1A449C04-64B3-4403-94B7-8D2284C38D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Shapes presentation</Template>
  <TotalTime>565</TotalTime>
  <Words>527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Avenir Next LT Pro</vt:lpstr>
      <vt:lpstr>Calibri</vt:lpstr>
      <vt:lpstr>Open Sans</vt:lpstr>
      <vt:lpstr>Tw Cen MT</vt:lpstr>
      <vt:lpstr>ShapesVTI</vt:lpstr>
      <vt:lpstr>FREE TEST DATA</vt:lpstr>
      <vt:lpstr>FREE TEST DATA</vt:lpstr>
      <vt:lpstr>FREE TEST DATA</vt:lpstr>
      <vt:lpstr>FREE TEST DATA</vt:lpstr>
      <vt:lpstr>FREE TEST DATA</vt:lpstr>
      <vt:lpstr>FREE TEST DATA</vt:lpstr>
      <vt:lpstr>Table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TEST DATA</dc:title>
  <dc:creator>Hafiz Muhammad  Ahmad -0044</dc:creator>
  <cp:lastModifiedBy>Hafiz Muhammad  Ahmad -0044</cp:lastModifiedBy>
  <cp:revision>48</cp:revision>
  <dcterms:created xsi:type="dcterms:W3CDTF">2021-05-11T14:32:44Z</dcterms:created>
  <dcterms:modified xsi:type="dcterms:W3CDTF">2021-05-13T23:00:59Z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